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2" r:id="rId4"/>
    <p:sldId id="263" r:id="rId5"/>
    <p:sldId id="264" r:id="rId6"/>
    <p:sldId id="265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acpro2\Desktop\PNG LOGO START UP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5377" y="2853946"/>
            <a:ext cx="3929046" cy="1150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User_04\Desktop\обложка 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5377" y="2657376"/>
            <a:ext cx="3929046" cy="1543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User_04\Desktop\обложка 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1" y="2636912"/>
            <a:ext cx="3824631" cy="1487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4176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_04\Desktop\обложка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16632"/>
            <a:ext cx="2520280" cy="989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User_04\Desktop\обложка 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16632"/>
            <a:ext cx="2520275" cy="989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8726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_04\Desktop\обложка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16632"/>
            <a:ext cx="2520280" cy="989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User_04\Desktop\обложка 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16632"/>
            <a:ext cx="2520275" cy="989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7681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_04\Desktop\обложка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16632"/>
            <a:ext cx="2520280" cy="989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User_04\Desktop\обложка 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16632"/>
            <a:ext cx="2520275" cy="989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76814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_04\Desktop\обложка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16632"/>
            <a:ext cx="2520280" cy="989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User_04\Desktop\обложка 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16632"/>
            <a:ext cx="2520275" cy="989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76814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_04\Desktop\обложка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16632"/>
            <a:ext cx="2520280" cy="989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User_04\Desktop\обложка 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16632"/>
            <a:ext cx="2520275" cy="989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76814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68772AD6-645C-485C-9640-1B420647CF2E}"/>
              </a:ext>
            </a:extLst>
          </p:cNvPr>
          <p:cNvSpPr/>
          <p:nvPr/>
        </p:nvSpPr>
        <p:spPr>
          <a:xfrm>
            <a:off x="1331640" y="1484784"/>
            <a:ext cx="676875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1950"/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Титулка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361950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шрифт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Arial;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размер шрифта от 24 до 40; </a:t>
            </a:r>
          </a:p>
          <a:p>
            <a:pPr marL="361950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цвет темно-синий С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MYK 98, 58, 10, 41; RGB 10, 71, 101;</a:t>
            </a:r>
            <a:b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Слайд: 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название слайда: шрифт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Arial;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размер шрифта от 22 до 24; </a:t>
            </a:r>
            <a:b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цвет темно-синий С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MYK 98, 58, 10, 41; RGB 10, 71, 101;</a:t>
            </a:r>
            <a:b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Текст на слайдах: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361950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шрифт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Arial;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размер шрифта от 12 до 18; </a:t>
            </a:r>
            <a:b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цвет: темно-синий С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MYK 98, 58, 10, 41; RGB 10, 71, 101; </a:t>
            </a:r>
            <a:b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золотистый С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MYK 18, 37, 53, 11; RGB 197, 157, 121; </a:t>
            </a:r>
            <a:b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Иконки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: </a:t>
            </a:r>
            <a:b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цвет: темно-синий С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MYK 98, 58, 10, 41; RGB 10, 71, 101; </a:t>
            </a:r>
            <a:b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золотистый С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MYK 18, 37, 53, 11; RGB 197, 157, 121; 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2" descr="C:\Users\User_04\Desktop\обложка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16632"/>
            <a:ext cx="2520275" cy="989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119845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14</Words>
  <Application>Microsoft Office PowerPoint</Application>
  <PresentationFormat>Экран (4:3)</PresentationFormat>
  <Paragraphs>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User_04</dc:creator>
  <cp:lastModifiedBy>User_04</cp:lastModifiedBy>
  <cp:revision>2</cp:revision>
  <dcterms:created xsi:type="dcterms:W3CDTF">2022-01-19T04:17:07Z</dcterms:created>
  <dcterms:modified xsi:type="dcterms:W3CDTF">2022-01-19T04:31:38Z</dcterms:modified>
</cp:coreProperties>
</file>